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9"/>
  </p:notesMasterIdLst>
  <p:sldIdLst>
    <p:sldId id="289" r:id="rId2"/>
    <p:sldId id="283" r:id="rId3"/>
    <p:sldId id="286" r:id="rId4"/>
    <p:sldId id="291" r:id="rId5"/>
    <p:sldId id="292" r:id="rId6"/>
    <p:sldId id="293" r:id="rId7"/>
    <p:sldId id="294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9F1E-47D1-42C9-91B1-52EADA28A9FA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38220-9E93-4E32-A2D0-E5FFAA3DB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7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C2B2-4D73-4D86-8476-C8DD7B5E5B18}" type="datetimeFigureOut">
              <a:rPr lang="uk-UA" smtClean="0"/>
              <a:t>29.09.2015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2E7A0-CBA3-405D-959D-E3C7BCD55C65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C2B2-4D73-4D86-8476-C8DD7B5E5B18}" type="datetimeFigureOut">
              <a:rPr lang="uk-UA" smtClean="0"/>
              <a:t>29.09.2015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7A0-CBA3-405D-959D-E3C7BCD55C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C2B2-4D73-4D86-8476-C8DD7B5E5B18}" type="datetimeFigureOut">
              <a:rPr lang="uk-UA" smtClean="0"/>
              <a:t>29.09.2015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7A0-CBA3-405D-959D-E3C7BCD55C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C2B2-4D73-4D86-8476-C8DD7B5E5B18}" type="datetimeFigureOut">
              <a:rPr lang="uk-UA" smtClean="0"/>
              <a:t>29.09.2015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7A0-CBA3-405D-959D-E3C7BCD55C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C2B2-4D73-4D86-8476-C8DD7B5E5B18}" type="datetimeFigureOut">
              <a:rPr lang="uk-UA" smtClean="0"/>
              <a:t>29.09.2015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7A0-CBA3-405D-959D-E3C7BCD55C65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C2B2-4D73-4D86-8476-C8DD7B5E5B18}" type="datetimeFigureOut">
              <a:rPr lang="uk-UA" smtClean="0"/>
              <a:t>29.09.2015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7A0-CBA3-405D-959D-E3C7BCD55C65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C2B2-4D73-4D86-8476-C8DD7B5E5B18}" type="datetimeFigureOut">
              <a:rPr lang="uk-UA" smtClean="0"/>
              <a:t>29.09.2015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7A0-CBA3-405D-959D-E3C7BCD55C65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C2B2-4D73-4D86-8476-C8DD7B5E5B18}" type="datetimeFigureOut">
              <a:rPr lang="uk-UA" smtClean="0"/>
              <a:t>29.09.2015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7A0-CBA3-405D-959D-E3C7BCD55C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C2B2-4D73-4D86-8476-C8DD7B5E5B18}" type="datetimeFigureOut">
              <a:rPr lang="uk-UA" smtClean="0"/>
              <a:t>29.09.2015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7A0-CBA3-405D-959D-E3C7BCD55C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C2B2-4D73-4D86-8476-C8DD7B5E5B18}" type="datetimeFigureOut">
              <a:rPr lang="uk-UA" smtClean="0"/>
              <a:t>29.09.2015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7A0-CBA3-405D-959D-E3C7BCD55C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C2B2-4D73-4D86-8476-C8DD7B5E5B18}" type="datetimeFigureOut">
              <a:rPr lang="uk-UA" smtClean="0"/>
              <a:t>29.09.2015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7A0-CBA3-405D-959D-E3C7BCD55C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D5C2B2-4D73-4D86-8476-C8DD7B5E5B18}" type="datetimeFigureOut">
              <a:rPr lang="uk-UA" smtClean="0"/>
              <a:t>29.09.2015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02E7A0-CBA3-405D-959D-E3C7BCD55C65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Київ у творах живопису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uk-UA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uk-UA" sz="2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uk-UA" dirty="0" smtClean="0"/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uk-UA" sz="2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uk-UA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uk-UA" sz="2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uk-UA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uk-UA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  <a:ea typeface="Arial Unicode MS" pitchFamily="34" charset="-128"/>
                <a:cs typeface="Arial Unicode MS" pitchFamily="34" charset="-128"/>
              </a:rPr>
              <a:t>Смольникова</a:t>
            </a:r>
            <a:r>
              <a:rPr lang="uk-UA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  <a:ea typeface="Arial Unicode MS" pitchFamily="34" charset="-128"/>
                <a:cs typeface="Arial Unicode MS" pitchFamily="34" charset="-128"/>
              </a:rPr>
              <a:t>Галина </a:t>
            </a:r>
            <a:r>
              <a:rPr lang="uk-UA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  <a:ea typeface="Arial Unicode MS" pitchFamily="34" charset="-128"/>
                <a:cs typeface="Arial Unicode MS" pitchFamily="34" charset="-128"/>
              </a:rPr>
              <a:t>Валентинівна </a:t>
            </a:r>
            <a:endParaRPr lang="uk-UA" sz="2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uk-UA" dirty="0">
                <a:solidFill>
                  <a:prstClr val="black"/>
                </a:solidFill>
                <a:ea typeface="Arial Unicode MS" pitchFamily="34" charset="-128"/>
                <a:cs typeface="Arial" charset="0"/>
              </a:rPr>
              <a:t>доцент кафедри методики та </a:t>
            </a:r>
            <a:r>
              <a:rPr lang="uk-UA" dirty="0" smtClean="0">
                <a:solidFill>
                  <a:prstClr val="black"/>
                </a:solidFill>
                <a:ea typeface="Arial Unicode MS" pitchFamily="34" charset="-128"/>
                <a:cs typeface="Arial" charset="0"/>
              </a:rPr>
              <a:t>психології  </a:t>
            </a:r>
            <a:endParaRPr lang="uk-UA" dirty="0">
              <a:solidFill>
                <a:prstClr val="black"/>
              </a:solidFill>
              <a:ea typeface="Arial Unicode MS" pitchFamily="34" charset="-128"/>
              <a:cs typeface="Arial" charset="0"/>
            </a:endParaRPr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uk-UA" dirty="0">
                <a:solidFill>
                  <a:prstClr val="black"/>
                </a:solidFill>
                <a:ea typeface="Arial Unicode MS" pitchFamily="34" charset="-128"/>
                <a:cs typeface="Arial" charset="0"/>
              </a:rPr>
              <a:t>дошкільної і початкової освіти ІППО </a:t>
            </a:r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uk-UA" dirty="0">
                <a:solidFill>
                  <a:prstClr val="black"/>
                </a:solidFill>
                <a:ea typeface="Arial Unicode MS" pitchFamily="34" charset="-128"/>
                <a:cs typeface="Arial" charset="0"/>
              </a:rPr>
              <a:t>КУ імені Бориса Грінченка,</a:t>
            </a:r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uk-UA" dirty="0">
                <a:solidFill>
                  <a:prstClr val="black"/>
                </a:solidFill>
                <a:ea typeface="Arial Unicode MS" pitchFamily="34" charset="-128"/>
                <a:cs typeface="Arial" charset="0"/>
              </a:rPr>
              <a:t>кандидат психологічних наук, доцент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62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124744"/>
          </a:xfrm>
        </p:spPr>
        <p:txBody>
          <a:bodyPr/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>
                <a:solidFill>
                  <a:schemeClr val="tx1"/>
                </a:solidFill>
              </a:rPr>
              <a:t>Створювати умови для порівняння реальних пейзажів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  з образами </a:t>
            </a:r>
            <a:r>
              <a:rPr lang="uk-UA" b="1" dirty="0"/>
              <a:t>на полотнах </a:t>
            </a:r>
            <a:r>
              <a:rPr lang="uk-UA" b="1" dirty="0" smtClean="0"/>
              <a:t>художників.</a:t>
            </a:r>
          </a:p>
          <a:p>
            <a:pPr marL="0" indent="0">
              <a:buNone/>
            </a:pPr>
            <a:r>
              <a:rPr lang="uk-UA" b="1" dirty="0" smtClean="0"/>
              <a:t>Спрямовувати увагу дітей на встановлення доступної аналогії між змістом твору і життям.</a:t>
            </a:r>
          </a:p>
          <a:p>
            <a:pPr marL="0" indent="0">
              <a:buNone/>
            </a:pPr>
            <a:r>
              <a:rPr lang="uk-UA" b="1" dirty="0" smtClean="0"/>
              <a:t>  Зіставляти полотна з реальними об'єктами Києва чи явищами природного й суспільного життя.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524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2" y="620688"/>
            <a:ext cx="709260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2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 and Settings\Администратор\Мои документы\MamaFiles\Гринченко_2011\Гончаренко\Осень в Лавре Беляк В.И. 1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2335"/>
            <a:ext cx="8626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D:\Documents and Settings\Администратор\Мои документы\MamaFiles\Гринченко_2011\Гончаренко\Картины на семинар\Шишко С. ф. мост метро киев 19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44408" cy="4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26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Documents and Settings\Администратор\Мои документы\MamaFiles\Гринченко_2011\Гончаренко\Осень на Владимирской горке Бедношей Д.П, 1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367537" cy="61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5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Documents and Settings\Администратор\Мои документы\MamaFiles\Гринченко_2011\Гончаренко\Спорников Б.А. Детская экскурсия в яхт-клуб. 1970е г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2034"/>
            <a:ext cx="6817940" cy="479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51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655</TotalTime>
  <Words>57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   Київ у творах живопису</vt:lpstr>
      <vt:lpstr>   Створювати умови для порівняння реальних пейзажів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Комунікація педагога з дитиною: проблеми та способи їх подолання</dc:title>
  <dc:creator>Lena</dc:creator>
  <cp:lastModifiedBy>Lena</cp:lastModifiedBy>
  <cp:revision>50</cp:revision>
  <dcterms:created xsi:type="dcterms:W3CDTF">2013-02-24T19:26:15Z</dcterms:created>
  <dcterms:modified xsi:type="dcterms:W3CDTF">2015-09-29T20:35:48Z</dcterms:modified>
</cp:coreProperties>
</file>